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71" r:id="rId2"/>
    <p:sldId id="272" r:id="rId3"/>
    <p:sldId id="257" r:id="rId4"/>
    <p:sldId id="258" r:id="rId5"/>
    <p:sldId id="273" r:id="rId6"/>
    <p:sldId id="259" r:id="rId7"/>
    <p:sldId id="274" r:id="rId8"/>
    <p:sldId id="260" r:id="rId9"/>
    <p:sldId id="262" r:id="rId10"/>
    <p:sldId id="263" r:id="rId11"/>
    <p:sldId id="275" r:id="rId12"/>
    <p:sldId id="276" r:id="rId13"/>
    <p:sldId id="265" r:id="rId14"/>
    <p:sldId id="266" r:id="rId15"/>
    <p:sldId id="267" r:id="rId16"/>
    <p:sldId id="268" r:id="rId17"/>
    <p:sldId id="269" r:id="rId18"/>
    <p:sldId id="270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/>
    <p:restoredTop sz="94624"/>
  </p:normalViewPr>
  <p:slideViewPr>
    <p:cSldViewPr snapToGrid="0" snapToObjects="1">
      <p:cViewPr varScale="1">
        <p:scale>
          <a:sx n="77" d="100"/>
          <a:sy n="77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3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34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49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81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59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1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4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44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5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7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9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9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3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A55C36E-4EF2-5546-9031-1F445EA047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47C49EF-CB5A-6645-81AC-0D7672CD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8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30777"/>
            <a:ext cx="9144000" cy="33991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Automatic 2D Image mosaic</a:t>
            </a:r>
            <a:br>
              <a:rPr lang="en-US" dirty="0" smtClean="0"/>
            </a:br>
            <a:r>
              <a:rPr lang="en-US" sz="4000" dirty="0"/>
              <a:t>CIS581 Computer Vision and Computational Photography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4429918"/>
            <a:ext cx="9144000" cy="1322489"/>
          </a:xfrm>
        </p:spPr>
        <p:txBody>
          <a:bodyPr>
            <a:normAutofit/>
          </a:bodyPr>
          <a:lstStyle/>
          <a:p>
            <a:r>
              <a:rPr lang="en-US" dirty="0" smtClean="0"/>
              <a:t>By, Urja Nadibail,</a:t>
            </a:r>
          </a:p>
          <a:p>
            <a:r>
              <a:rPr lang="en-US" dirty="0" smtClean="0"/>
              <a:t>Student of MSE in CIS, University of Pennsylvania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8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Final output: IMAGE MOSAIC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46" y="2603500"/>
            <a:ext cx="4794020" cy="3416300"/>
          </a:xfrm>
        </p:spPr>
      </p:pic>
    </p:spTree>
    <p:extLst>
      <p:ext uri="{BB962C8B-B14F-4D97-AF65-F5344CB8AC3E}">
        <p14:creationId xmlns:p14="http://schemas.microsoft.com/office/powerpoint/2010/main" val="2374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images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73" y="2603500"/>
            <a:ext cx="4555066" cy="34163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386" y="2603500"/>
            <a:ext cx="4555066" cy="3416300"/>
          </a:xfrm>
        </p:spPr>
      </p:pic>
    </p:spTree>
    <p:extLst>
      <p:ext uri="{BB962C8B-B14F-4D97-AF65-F5344CB8AC3E}">
        <p14:creationId xmlns:p14="http://schemas.microsoft.com/office/powerpoint/2010/main" val="147501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mosaic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366" y="2603500"/>
            <a:ext cx="4455580" cy="3416300"/>
          </a:xfrm>
        </p:spPr>
      </p:pic>
    </p:spTree>
    <p:extLst>
      <p:ext uri="{BB962C8B-B14F-4D97-AF65-F5344CB8AC3E}">
        <p14:creationId xmlns:p14="http://schemas.microsoft.com/office/powerpoint/2010/main" val="7253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2891907"/>
            <a:ext cx="3667991" cy="2491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2" y="2925619"/>
            <a:ext cx="3258127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100" y="2891907"/>
            <a:ext cx="3898900" cy="233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55324"/>
          </a:xfrm>
        </p:spPr>
        <p:txBody>
          <a:bodyPr/>
          <a:lstStyle/>
          <a:p>
            <a:r>
              <a:rPr lang="en-US" dirty="0" smtClean="0"/>
              <a:t>Input images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330036"/>
            <a:ext cx="7642860" cy="55279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182881"/>
            <a:ext cx="9144000" cy="964276"/>
          </a:xfrm>
        </p:spPr>
        <p:txBody>
          <a:bodyPr/>
          <a:lstStyle/>
          <a:p>
            <a:r>
              <a:rPr lang="en-US" dirty="0" smtClean="0"/>
              <a:t>Image mosaic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5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Input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15" y="1949116"/>
            <a:ext cx="2549693" cy="25496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11" y="1949115"/>
            <a:ext cx="2637549" cy="2637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63" y="1949115"/>
            <a:ext cx="2637549" cy="263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64" y="1949115"/>
            <a:ext cx="2719136" cy="27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Final output: Image mosaic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827" y="2603500"/>
            <a:ext cx="3908658" cy="3416300"/>
          </a:xfrm>
        </p:spPr>
      </p:pic>
    </p:spTree>
    <p:extLst>
      <p:ext uri="{BB962C8B-B14F-4D97-AF65-F5344CB8AC3E}">
        <p14:creationId xmlns:p14="http://schemas.microsoft.com/office/powerpoint/2010/main" val="199256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images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4" y="1690689"/>
            <a:ext cx="3524916" cy="3570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82" y="1690689"/>
            <a:ext cx="3570436" cy="3570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0" y="1690688"/>
            <a:ext cx="355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mosaic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55" y="2603500"/>
            <a:ext cx="4611203" cy="3416300"/>
          </a:xfrm>
        </p:spPr>
      </p:pic>
    </p:spTree>
    <p:extLst>
      <p:ext uri="{BB962C8B-B14F-4D97-AF65-F5344CB8AC3E}">
        <p14:creationId xmlns:p14="http://schemas.microsoft.com/office/powerpoint/2010/main" val="172534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Debugging – Figuring out what was wrong</a:t>
            </a:r>
          </a:p>
          <a:p>
            <a:r>
              <a:rPr lang="en-US" dirty="0" smtClean="0"/>
              <a:t>Interchanged indexes (x/y and </a:t>
            </a:r>
            <a:r>
              <a:rPr lang="en-US" dirty="0" err="1" smtClean="0"/>
              <a:t>i</a:t>
            </a:r>
            <a:r>
              <a:rPr lang="en-US" dirty="0" smtClean="0"/>
              <a:t>/j)</a:t>
            </a:r>
          </a:p>
          <a:p>
            <a:r>
              <a:rPr lang="en-US" dirty="0" smtClean="0"/>
              <a:t>Stitching: inverse warping</a:t>
            </a:r>
          </a:p>
          <a:p>
            <a:r>
              <a:rPr lang="en-US" dirty="0" smtClean="0"/>
              <a:t>Vectorizing for </a:t>
            </a:r>
            <a:r>
              <a:rPr lang="en-US" smtClean="0"/>
              <a:t>better </a:t>
            </a:r>
            <a:r>
              <a:rPr lang="en-US" smtClean="0"/>
              <a:t>performance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215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Methodology with illustrations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13" y="193675"/>
            <a:ext cx="10515600" cy="1325563"/>
          </a:xfrm>
        </p:spPr>
        <p:txBody>
          <a:bodyPr/>
          <a:lstStyle/>
          <a:p>
            <a:r>
              <a:rPr lang="en-US" dirty="0" smtClean="0"/>
              <a:t>Input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652673"/>
            <a:ext cx="4924954" cy="43195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38" y="1652674"/>
            <a:ext cx="5077090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Corner detection on grey scale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050"/>
            <a:ext cx="610613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57" y="1797050"/>
            <a:ext cx="6350843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implementation of Harris corner detector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30" y="1853969"/>
            <a:ext cx="7720906" cy="49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Non maximal suppression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1" y="1932982"/>
            <a:ext cx="6106139" cy="43513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99" y="1932982"/>
            <a:ext cx="6172199" cy="43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0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non maximal suppression on my implementation of Harris corner detector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603499"/>
            <a:ext cx="4794020" cy="358255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54" y="2649666"/>
            <a:ext cx="4794020" cy="3416300"/>
          </a:xfrm>
        </p:spPr>
      </p:pic>
      <p:sp>
        <p:nvSpPr>
          <p:cNvPr id="6" name="TextBox 5"/>
          <p:cNvSpPr txBox="1"/>
          <p:nvPr/>
        </p:nvSpPr>
        <p:spPr>
          <a:xfrm>
            <a:off x="2061556" y="2280334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points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5576" y="2280334"/>
            <a:ext cx="287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300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results after RANSAC – inliers marked </a:t>
            </a:r>
            <a:r>
              <a:rPr lang="en-US" smtClean="0"/>
              <a:t>with blue dot </a:t>
            </a:r>
            <a:r>
              <a:rPr lang="en-US" dirty="0" smtClean="0"/>
              <a:t>and outliers </a:t>
            </a:r>
            <a:r>
              <a:rPr lang="en-US" smtClean="0"/>
              <a:t>with red </a:t>
            </a:r>
            <a:r>
              <a:rPr lang="en-US" dirty="0" smtClean="0"/>
              <a:t>cross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46" y="2603500"/>
            <a:ext cx="4794020" cy="3416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13" y="1690688"/>
            <a:ext cx="6961577" cy="4960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204" y="1690688"/>
            <a:ext cx="6961577" cy="49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Before and after RANSAC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328063"/>
            <a:ext cx="4824413" cy="196717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328063"/>
            <a:ext cx="4824412" cy="1967173"/>
          </a:xfrm>
        </p:spPr>
      </p:pic>
    </p:spTree>
    <p:extLst>
      <p:ext uri="{BB962C8B-B14F-4D97-AF65-F5344CB8AC3E}">
        <p14:creationId xmlns:p14="http://schemas.microsoft.com/office/powerpoint/2010/main" val="166391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244</TotalTime>
  <Words>123</Words>
  <Application>Microsoft Macintosh PowerPoint</Application>
  <PresentationFormat>Widescreen</PresentationFormat>
  <Paragraphs>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Century Gothic</vt:lpstr>
      <vt:lpstr>Wingdings 3</vt:lpstr>
      <vt:lpstr>Arial</vt:lpstr>
      <vt:lpstr>Ion Boardroom</vt:lpstr>
      <vt:lpstr>Automatic 2D Image mosaic CIS581 Computer Vision and Computational Photography  </vt:lpstr>
      <vt:lpstr>Overview</vt:lpstr>
      <vt:lpstr>Input images</vt:lpstr>
      <vt:lpstr>Corner detection on grey scale images</vt:lpstr>
      <vt:lpstr>My implementation of Harris corner detector </vt:lpstr>
      <vt:lpstr>Adaptive Non maximal suppression</vt:lpstr>
      <vt:lpstr>Adaptive non maximal suppression on my implementation of Harris corner detector</vt:lpstr>
      <vt:lpstr>Matching results after RANSAC – inliers marked with blue dot and outliers with red cross</vt:lpstr>
      <vt:lpstr>Before and after RANSAC</vt:lpstr>
      <vt:lpstr>Final output: IMAGE MOSAIC</vt:lpstr>
      <vt:lpstr>Input images</vt:lpstr>
      <vt:lpstr>Image mosaic</vt:lpstr>
      <vt:lpstr>Input images</vt:lpstr>
      <vt:lpstr>Image mosaic</vt:lpstr>
      <vt:lpstr>Input images</vt:lpstr>
      <vt:lpstr>Final output: Image mosaic</vt:lpstr>
      <vt:lpstr>Input images</vt:lpstr>
      <vt:lpstr>Image mosaic</vt:lpstr>
      <vt:lpstr>Challenges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1: 2 input images:</dc:title>
  <dc:creator>Nadibail, Urja</dc:creator>
  <cp:lastModifiedBy>Nadibail, Urja</cp:lastModifiedBy>
  <cp:revision>18</cp:revision>
  <cp:lastPrinted>2016-11-12T01:33:18Z</cp:lastPrinted>
  <dcterms:created xsi:type="dcterms:W3CDTF">2016-11-12T01:12:58Z</dcterms:created>
  <dcterms:modified xsi:type="dcterms:W3CDTF">2016-11-29T22:03:41Z</dcterms:modified>
</cp:coreProperties>
</file>